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6A2D0-AB9C-4F44-814E-8024F02E6946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8F5F-1BB0-41D4-A1AB-F9FD0731B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3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FC5C7-D842-4D5B-A7B7-80BC632EB7EC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94A45-D027-4AB1-9887-067351D52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4.gif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4.gif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2495550" cy="357187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33400"/>
            <a:ext cx="2495550" cy="35718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648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2495550" cy="357187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609600"/>
            <a:ext cx="2495550" cy="35718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52800" y="609600"/>
            <a:ext cx="2500313" cy="3571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4800600"/>
            <a:ext cx="6173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                                           C                                                        B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58" y="990600"/>
            <a:ext cx="1966595" cy="16090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09600"/>
            <a:ext cx="1500188" cy="214312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1500188" cy="2143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2" y="609605"/>
            <a:ext cx="1500188" cy="2143125"/>
          </a:xfrm>
          <a:prstGeom prst="rect">
            <a:avLst/>
          </a:prstGeom>
        </p:spPr>
      </p:pic>
      <p:pic>
        <p:nvPicPr>
          <p:cNvPr id="7" name="Picture 6" descr="Card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609600"/>
            <a:ext cx="1500188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429000"/>
            <a:ext cx="520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            A                               C                         B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843" y="853838"/>
            <a:ext cx="1064101" cy="9159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9600"/>
            <a:ext cx="1500188" cy="214312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"/>
            <a:ext cx="1500188" cy="2143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609600"/>
            <a:ext cx="1500188" cy="2143125"/>
          </a:xfrm>
          <a:prstGeom prst="rect">
            <a:avLst/>
          </a:prstGeom>
        </p:spPr>
      </p:pic>
      <p:pic>
        <p:nvPicPr>
          <p:cNvPr id="7" name="Picture 6" descr="Card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609600"/>
            <a:ext cx="1500188" cy="2143125"/>
          </a:xfrm>
          <a:prstGeom prst="rect">
            <a:avLst/>
          </a:prstGeom>
        </p:spPr>
      </p:pic>
      <p:pic>
        <p:nvPicPr>
          <p:cNvPr id="8" name="Picture 7" descr="Card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609600"/>
            <a:ext cx="1500188" cy="214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3200400"/>
            <a:ext cx="685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          A                               C                                  E                      B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92" y="867596"/>
            <a:ext cx="1071404" cy="847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9600"/>
            <a:ext cx="1500188" cy="214312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9600"/>
            <a:ext cx="1500188" cy="2143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609600"/>
            <a:ext cx="1500188" cy="2143125"/>
          </a:xfrm>
          <a:prstGeom prst="rect">
            <a:avLst/>
          </a:prstGeom>
        </p:spPr>
      </p:pic>
      <p:pic>
        <p:nvPicPr>
          <p:cNvPr id="7" name="Picture 6" descr="Card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609600"/>
            <a:ext cx="1500188" cy="2143125"/>
          </a:xfrm>
          <a:prstGeom prst="rect">
            <a:avLst/>
          </a:prstGeom>
        </p:spPr>
      </p:pic>
      <p:pic>
        <p:nvPicPr>
          <p:cNvPr id="8" name="Picture 7" descr="Card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609600"/>
            <a:ext cx="1500188" cy="2143125"/>
          </a:xfrm>
          <a:prstGeom prst="rect">
            <a:avLst/>
          </a:prstGeom>
        </p:spPr>
      </p:pic>
      <p:pic>
        <p:nvPicPr>
          <p:cNvPr id="9" name="Picture 8" descr="Card 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" y="3352800"/>
            <a:ext cx="1653540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2895600"/>
            <a:ext cx="685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          A                               C                                  E                      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6019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838200"/>
            <a:ext cx="1219199" cy="9426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9600"/>
            <a:ext cx="1500188" cy="214312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76600"/>
            <a:ext cx="1500188" cy="2143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609600"/>
            <a:ext cx="1500188" cy="2143125"/>
          </a:xfrm>
          <a:prstGeom prst="rect">
            <a:avLst/>
          </a:prstGeom>
        </p:spPr>
      </p:pic>
      <p:pic>
        <p:nvPicPr>
          <p:cNvPr id="7" name="Picture 6" descr="Card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609600"/>
            <a:ext cx="1500188" cy="2143125"/>
          </a:xfrm>
          <a:prstGeom prst="rect">
            <a:avLst/>
          </a:prstGeom>
        </p:spPr>
      </p:pic>
      <p:pic>
        <p:nvPicPr>
          <p:cNvPr id="8" name="Picture 7" descr="Card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609600"/>
            <a:ext cx="1500188" cy="2143125"/>
          </a:xfrm>
          <a:prstGeom prst="rect">
            <a:avLst/>
          </a:prstGeom>
        </p:spPr>
      </p:pic>
      <p:pic>
        <p:nvPicPr>
          <p:cNvPr id="9" name="Picture 8" descr="Card 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7400" y="3276600"/>
            <a:ext cx="1493520" cy="2133600"/>
          </a:xfrm>
          <a:prstGeom prst="rect">
            <a:avLst/>
          </a:prstGeom>
        </p:spPr>
      </p:pic>
      <p:pic>
        <p:nvPicPr>
          <p:cNvPr id="10" name="Picture 9" descr="Card 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39000" y="609600"/>
            <a:ext cx="1500188" cy="21431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2895600"/>
            <a:ext cx="695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          A                               C                                  E                        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715000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                                     F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979" y="834072"/>
            <a:ext cx="1240221" cy="9947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09600"/>
            <a:ext cx="1500188" cy="214312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05200"/>
            <a:ext cx="1500188" cy="2143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533400"/>
            <a:ext cx="1500188" cy="2143125"/>
          </a:xfrm>
          <a:prstGeom prst="rect">
            <a:avLst/>
          </a:prstGeom>
        </p:spPr>
      </p:pic>
      <p:pic>
        <p:nvPicPr>
          <p:cNvPr id="7" name="Picture 6" descr="Card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609600"/>
            <a:ext cx="1500188" cy="2143125"/>
          </a:xfrm>
          <a:prstGeom prst="rect">
            <a:avLst/>
          </a:prstGeom>
        </p:spPr>
      </p:pic>
      <p:pic>
        <p:nvPicPr>
          <p:cNvPr id="8" name="Picture 7" descr="Card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533400"/>
            <a:ext cx="1500188" cy="2143125"/>
          </a:xfrm>
          <a:prstGeom prst="rect">
            <a:avLst/>
          </a:prstGeom>
        </p:spPr>
      </p:pic>
      <p:pic>
        <p:nvPicPr>
          <p:cNvPr id="9" name="Picture 8" descr="Card 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86400" y="3505200"/>
            <a:ext cx="1493520" cy="2133600"/>
          </a:xfrm>
          <a:prstGeom prst="rect">
            <a:avLst/>
          </a:prstGeom>
        </p:spPr>
      </p:pic>
      <p:pic>
        <p:nvPicPr>
          <p:cNvPr id="10" name="Picture 9" descr="Card 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43000" y="3429000"/>
            <a:ext cx="1500188" cy="2143125"/>
          </a:xfrm>
          <a:prstGeom prst="rect">
            <a:avLst/>
          </a:prstGeom>
        </p:spPr>
      </p:pic>
      <p:pic>
        <p:nvPicPr>
          <p:cNvPr id="11" name="Picture 10" descr="Card 2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09801" y="609601"/>
            <a:ext cx="1066800" cy="213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1" y="2819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                          H                                 A                               C                                  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5943600"/>
            <a:ext cx="468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                                      B                                        F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297" y="752474"/>
            <a:ext cx="1337716" cy="981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"/>
            <a:ext cx="1500188" cy="2143125"/>
          </a:xfrm>
          <a:prstGeom prst="rect">
            <a:avLst/>
          </a:prstGeom>
          <a:noFill/>
        </p:spPr>
      </p:pic>
      <p:pic>
        <p:nvPicPr>
          <p:cNvPr id="1025" name="Picture 9" descr="Card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048000"/>
            <a:ext cx="1500188" cy="2143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rd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381000"/>
            <a:ext cx="1500188" cy="2143125"/>
          </a:xfrm>
          <a:prstGeom prst="rect">
            <a:avLst/>
          </a:prstGeom>
        </p:spPr>
      </p:pic>
      <p:pic>
        <p:nvPicPr>
          <p:cNvPr id="7" name="Picture 6" descr="Card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228600"/>
            <a:ext cx="1500188" cy="2143125"/>
          </a:xfrm>
          <a:prstGeom prst="rect">
            <a:avLst/>
          </a:prstGeom>
        </p:spPr>
      </p:pic>
      <p:pic>
        <p:nvPicPr>
          <p:cNvPr id="8" name="Picture 7" descr="Card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1400" y="304800"/>
            <a:ext cx="1500188" cy="2143125"/>
          </a:xfrm>
          <a:prstGeom prst="rect">
            <a:avLst/>
          </a:prstGeom>
        </p:spPr>
      </p:pic>
      <p:pic>
        <p:nvPicPr>
          <p:cNvPr id="9" name="Picture 8" descr="Card 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10200" y="3124200"/>
            <a:ext cx="1493520" cy="2133600"/>
          </a:xfrm>
          <a:prstGeom prst="rect">
            <a:avLst/>
          </a:prstGeom>
        </p:spPr>
      </p:pic>
      <p:pic>
        <p:nvPicPr>
          <p:cNvPr id="10" name="Picture 9" descr="Card 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3124200"/>
            <a:ext cx="1500188" cy="2143125"/>
          </a:xfrm>
          <a:prstGeom prst="rect">
            <a:avLst/>
          </a:prstGeom>
        </p:spPr>
      </p:pic>
      <p:pic>
        <p:nvPicPr>
          <p:cNvPr id="11" name="Picture 10" descr="Card 2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86000" y="228600"/>
            <a:ext cx="1066800" cy="2133600"/>
          </a:xfrm>
          <a:prstGeom prst="rect">
            <a:avLst/>
          </a:prstGeom>
        </p:spPr>
      </p:pic>
      <p:pic>
        <p:nvPicPr>
          <p:cNvPr id="12" name="Picture 11" descr="Card 7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057400" y="3124200"/>
            <a:ext cx="1143000" cy="228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2514600"/>
            <a:ext cx="766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            H                              A                                 C                                   E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5791200"/>
            <a:ext cx="522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                        I                             B                                  F</a:t>
            </a:r>
            <a:endParaRPr lang="en-US" dirty="0"/>
          </a:p>
        </p:txBody>
      </p:sp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22" y="571817"/>
            <a:ext cx="1364298" cy="10305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Key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Lansing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instimage</dc:creator>
  <cp:lastModifiedBy>instscates</cp:lastModifiedBy>
  <cp:revision>15</cp:revision>
  <dcterms:created xsi:type="dcterms:W3CDTF">2015-03-30T17:01:08Z</dcterms:created>
  <dcterms:modified xsi:type="dcterms:W3CDTF">2017-02-21T01:08:24Z</dcterms:modified>
</cp:coreProperties>
</file>