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6A2D0-AB9C-4F44-814E-8024F02E6946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28F5F-1BB0-41D4-A1AB-F9FD0731B0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38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FC5C7-D842-4D5B-A7B7-80BC632EB7EC}" type="datetimeFigureOut">
              <a:rPr lang="en-US" smtClean="0"/>
              <a:pPr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94A45-D027-4AB1-9887-067351D525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3.jpeg"/><Relationship Id="rId9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10" Type="http://schemas.openxmlformats.org/officeDocument/2006/relationships/image" Target="../media/image4.gif"/><Relationship Id="rId4" Type="http://schemas.openxmlformats.org/officeDocument/2006/relationships/image" Target="../media/image3.jpeg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4.gif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3.jpeg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d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2495550" cy="3571875"/>
          </a:xfrm>
          <a:prstGeom prst="rect">
            <a:avLst/>
          </a:prstGeom>
          <a:noFill/>
        </p:spPr>
      </p:pic>
      <p:pic>
        <p:nvPicPr>
          <p:cNvPr id="1025" name="Picture 9" descr="Card 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533400"/>
            <a:ext cx="2495550" cy="35718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02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4648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45720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d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"/>
            <a:ext cx="2495550" cy="3571875"/>
          </a:xfrm>
          <a:prstGeom prst="rect">
            <a:avLst/>
          </a:prstGeom>
          <a:noFill/>
        </p:spPr>
      </p:pic>
      <p:pic>
        <p:nvPicPr>
          <p:cNvPr id="1025" name="Picture 9" descr="Card 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609600"/>
            <a:ext cx="2495550" cy="357187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02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ard 4.jpg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352800" y="609600"/>
            <a:ext cx="2500313" cy="35718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19200" y="4800600"/>
            <a:ext cx="6173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                                                  C                                                        B</a:t>
            </a:r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658" y="990600"/>
            <a:ext cx="1966595" cy="16090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d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609600"/>
            <a:ext cx="1500188" cy="2143125"/>
          </a:xfrm>
          <a:prstGeom prst="rect">
            <a:avLst/>
          </a:prstGeom>
          <a:noFill/>
        </p:spPr>
      </p:pic>
      <p:pic>
        <p:nvPicPr>
          <p:cNvPr id="1025" name="Picture 9" descr="Card 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09600"/>
            <a:ext cx="1500188" cy="21431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02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ard 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2802" y="609605"/>
            <a:ext cx="1500188" cy="2143125"/>
          </a:xfrm>
          <a:prstGeom prst="rect">
            <a:avLst/>
          </a:prstGeom>
        </p:spPr>
      </p:pic>
      <p:pic>
        <p:nvPicPr>
          <p:cNvPr id="7" name="Picture 6" descr="Card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609600"/>
            <a:ext cx="1500188" cy="21431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09600" y="3429000"/>
            <a:ext cx="5205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                            A                               C                         B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843" y="853838"/>
            <a:ext cx="1064101" cy="91590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d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609600"/>
            <a:ext cx="1500188" cy="2143125"/>
          </a:xfrm>
          <a:prstGeom prst="rect">
            <a:avLst/>
          </a:prstGeom>
          <a:noFill/>
        </p:spPr>
      </p:pic>
      <p:pic>
        <p:nvPicPr>
          <p:cNvPr id="1025" name="Picture 9" descr="Card 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"/>
            <a:ext cx="1500188" cy="21431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02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ard 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57600" y="609600"/>
            <a:ext cx="1500188" cy="2143125"/>
          </a:xfrm>
          <a:prstGeom prst="rect">
            <a:avLst/>
          </a:prstGeom>
        </p:spPr>
      </p:pic>
      <p:pic>
        <p:nvPicPr>
          <p:cNvPr id="7" name="Picture 6" descr="Card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609600"/>
            <a:ext cx="1500188" cy="2143125"/>
          </a:xfrm>
          <a:prstGeom prst="rect">
            <a:avLst/>
          </a:prstGeom>
        </p:spPr>
      </p:pic>
      <p:pic>
        <p:nvPicPr>
          <p:cNvPr id="8" name="Picture 7" descr="Card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10200" y="609600"/>
            <a:ext cx="1500188" cy="21431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38200" y="3200400"/>
            <a:ext cx="685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                          A                               C                                  E                      B</a:t>
            </a:r>
            <a:endParaRPr lang="en-US" dirty="0"/>
          </a:p>
        </p:txBody>
      </p:sp>
      <p:pic>
        <p:nvPicPr>
          <p:cNvPr id="10" name="Picture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992" y="867596"/>
            <a:ext cx="1071404" cy="8477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d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609600"/>
            <a:ext cx="1500188" cy="2143125"/>
          </a:xfrm>
          <a:prstGeom prst="rect">
            <a:avLst/>
          </a:prstGeom>
          <a:noFill/>
        </p:spPr>
      </p:pic>
      <p:pic>
        <p:nvPicPr>
          <p:cNvPr id="1025" name="Picture 9" descr="Card 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609600"/>
            <a:ext cx="1500188" cy="21431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02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ard 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57600" y="609600"/>
            <a:ext cx="1500188" cy="2143125"/>
          </a:xfrm>
          <a:prstGeom prst="rect">
            <a:avLst/>
          </a:prstGeom>
        </p:spPr>
      </p:pic>
      <p:pic>
        <p:nvPicPr>
          <p:cNvPr id="7" name="Picture 6" descr="Card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609600"/>
            <a:ext cx="1500188" cy="2143125"/>
          </a:xfrm>
          <a:prstGeom prst="rect">
            <a:avLst/>
          </a:prstGeom>
        </p:spPr>
      </p:pic>
      <p:pic>
        <p:nvPicPr>
          <p:cNvPr id="8" name="Picture 7" descr="Card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10200" y="609600"/>
            <a:ext cx="1500188" cy="2143125"/>
          </a:xfrm>
          <a:prstGeom prst="rect">
            <a:avLst/>
          </a:prstGeom>
        </p:spPr>
      </p:pic>
      <p:pic>
        <p:nvPicPr>
          <p:cNvPr id="9" name="Picture 8" descr="Card 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04800" y="3352800"/>
            <a:ext cx="1653540" cy="2362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7200" y="2895600"/>
            <a:ext cx="6851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                          A                               C                                  E                      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8200" y="6019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pic>
        <p:nvPicPr>
          <p:cNvPr id="12" name="Picture 1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838200"/>
            <a:ext cx="1219199" cy="9426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d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609600"/>
            <a:ext cx="1500188" cy="2143125"/>
          </a:xfrm>
          <a:prstGeom prst="rect">
            <a:avLst/>
          </a:prstGeom>
          <a:noFill/>
        </p:spPr>
      </p:pic>
      <p:pic>
        <p:nvPicPr>
          <p:cNvPr id="1025" name="Picture 9" descr="Card 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76600"/>
            <a:ext cx="1500188" cy="21431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02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ard 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57600" y="609600"/>
            <a:ext cx="1500188" cy="2143125"/>
          </a:xfrm>
          <a:prstGeom prst="rect">
            <a:avLst/>
          </a:prstGeom>
        </p:spPr>
      </p:pic>
      <p:pic>
        <p:nvPicPr>
          <p:cNvPr id="7" name="Picture 6" descr="Card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609600"/>
            <a:ext cx="1500188" cy="2143125"/>
          </a:xfrm>
          <a:prstGeom prst="rect">
            <a:avLst/>
          </a:prstGeom>
        </p:spPr>
      </p:pic>
      <p:pic>
        <p:nvPicPr>
          <p:cNvPr id="8" name="Picture 7" descr="Card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410200" y="609600"/>
            <a:ext cx="1500188" cy="2143125"/>
          </a:xfrm>
          <a:prstGeom prst="rect">
            <a:avLst/>
          </a:prstGeom>
        </p:spPr>
      </p:pic>
      <p:pic>
        <p:nvPicPr>
          <p:cNvPr id="9" name="Picture 8" descr="Card 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057400" y="3276600"/>
            <a:ext cx="1493520" cy="2133600"/>
          </a:xfrm>
          <a:prstGeom prst="rect">
            <a:avLst/>
          </a:prstGeom>
        </p:spPr>
      </p:pic>
      <p:pic>
        <p:nvPicPr>
          <p:cNvPr id="10" name="Picture 9" descr="Card 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39000" y="609600"/>
            <a:ext cx="1500188" cy="21431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38200" y="2895600"/>
            <a:ext cx="6957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                          A                               C                                  E                        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715000"/>
            <a:ext cx="242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                                      F</a:t>
            </a:r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979" y="834072"/>
            <a:ext cx="1240221" cy="99472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d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609600"/>
            <a:ext cx="1500188" cy="2143125"/>
          </a:xfrm>
          <a:prstGeom prst="rect">
            <a:avLst/>
          </a:prstGeom>
          <a:noFill/>
        </p:spPr>
      </p:pic>
      <p:pic>
        <p:nvPicPr>
          <p:cNvPr id="1025" name="Picture 9" descr="Card 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3505200"/>
            <a:ext cx="1500188" cy="21431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02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ard 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400" y="533400"/>
            <a:ext cx="1500188" cy="2143125"/>
          </a:xfrm>
          <a:prstGeom prst="rect">
            <a:avLst/>
          </a:prstGeom>
        </p:spPr>
      </p:pic>
      <p:pic>
        <p:nvPicPr>
          <p:cNvPr id="7" name="Picture 6" descr="Card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609600"/>
            <a:ext cx="1500188" cy="2143125"/>
          </a:xfrm>
          <a:prstGeom prst="rect">
            <a:avLst/>
          </a:prstGeom>
        </p:spPr>
      </p:pic>
      <p:pic>
        <p:nvPicPr>
          <p:cNvPr id="8" name="Picture 7" descr="Card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15200" y="533400"/>
            <a:ext cx="1500188" cy="2143125"/>
          </a:xfrm>
          <a:prstGeom prst="rect">
            <a:avLst/>
          </a:prstGeom>
        </p:spPr>
      </p:pic>
      <p:pic>
        <p:nvPicPr>
          <p:cNvPr id="9" name="Picture 8" descr="Card 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86400" y="3505200"/>
            <a:ext cx="1493520" cy="2133600"/>
          </a:xfrm>
          <a:prstGeom prst="rect">
            <a:avLst/>
          </a:prstGeom>
        </p:spPr>
      </p:pic>
      <p:pic>
        <p:nvPicPr>
          <p:cNvPr id="10" name="Picture 9" descr="Card 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143000" y="3429000"/>
            <a:ext cx="1500188" cy="2143125"/>
          </a:xfrm>
          <a:prstGeom prst="rect">
            <a:avLst/>
          </a:prstGeom>
        </p:spPr>
      </p:pic>
      <p:pic>
        <p:nvPicPr>
          <p:cNvPr id="11" name="Picture 10" descr="Card 2.jp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09801" y="609601"/>
            <a:ext cx="1066800" cy="2133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62001" y="2819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                           H                                 A                               C                                  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676400" y="5943600"/>
            <a:ext cx="4687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                                      B                                        F</a:t>
            </a:r>
            <a:endParaRPr lang="en-US" dirty="0"/>
          </a:p>
        </p:txBody>
      </p:sp>
      <p:pic>
        <p:nvPicPr>
          <p:cNvPr id="14" name="Picture 13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297" y="752474"/>
            <a:ext cx="1337716" cy="9810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d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04800"/>
            <a:ext cx="1500188" cy="2143125"/>
          </a:xfrm>
          <a:prstGeom prst="rect">
            <a:avLst/>
          </a:prstGeom>
          <a:noFill/>
        </p:spPr>
      </p:pic>
      <p:pic>
        <p:nvPicPr>
          <p:cNvPr id="1025" name="Picture 9" descr="Card 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048000"/>
            <a:ext cx="1500188" cy="21431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402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Card 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400" y="381000"/>
            <a:ext cx="1500188" cy="2143125"/>
          </a:xfrm>
          <a:prstGeom prst="rect">
            <a:avLst/>
          </a:prstGeom>
        </p:spPr>
      </p:pic>
      <p:pic>
        <p:nvPicPr>
          <p:cNvPr id="7" name="Picture 6" descr="Card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228600"/>
            <a:ext cx="1500188" cy="2143125"/>
          </a:xfrm>
          <a:prstGeom prst="rect">
            <a:avLst/>
          </a:prstGeom>
        </p:spPr>
      </p:pic>
      <p:pic>
        <p:nvPicPr>
          <p:cNvPr id="8" name="Picture 7" descr="Card 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91400" y="304800"/>
            <a:ext cx="1500188" cy="2143125"/>
          </a:xfrm>
          <a:prstGeom prst="rect">
            <a:avLst/>
          </a:prstGeom>
        </p:spPr>
      </p:pic>
      <p:pic>
        <p:nvPicPr>
          <p:cNvPr id="9" name="Picture 8" descr="Card 9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410200" y="3124200"/>
            <a:ext cx="1493520" cy="2133600"/>
          </a:xfrm>
          <a:prstGeom prst="rect">
            <a:avLst/>
          </a:prstGeom>
        </p:spPr>
      </p:pic>
      <p:pic>
        <p:nvPicPr>
          <p:cNvPr id="10" name="Picture 9" descr="Card 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28600" y="3124200"/>
            <a:ext cx="1500188" cy="2143125"/>
          </a:xfrm>
          <a:prstGeom prst="rect">
            <a:avLst/>
          </a:prstGeom>
        </p:spPr>
      </p:pic>
      <p:pic>
        <p:nvPicPr>
          <p:cNvPr id="11" name="Picture 10" descr="Card 2.jpg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86000" y="228600"/>
            <a:ext cx="1066800" cy="2133600"/>
          </a:xfrm>
          <a:prstGeom prst="rect">
            <a:avLst/>
          </a:prstGeom>
        </p:spPr>
      </p:pic>
      <p:pic>
        <p:nvPicPr>
          <p:cNvPr id="12" name="Picture 11" descr="Card 7.jpg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057400" y="3124200"/>
            <a:ext cx="1143000" cy="2286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38200" y="2514600"/>
            <a:ext cx="766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                             H                              A                                 C                                   E  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14400" y="5791200"/>
            <a:ext cx="5221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                        I                             B                                  F</a:t>
            </a:r>
            <a:endParaRPr lang="en-US" dirty="0"/>
          </a:p>
        </p:txBody>
      </p:sp>
      <p:pic>
        <p:nvPicPr>
          <p:cNvPr id="15" name="Picture 14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422" y="571817"/>
            <a:ext cx="1364298" cy="10305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53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Key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Lansing Community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instimage</dc:creator>
  <cp:lastModifiedBy>instscates</cp:lastModifiedBy>
  <cp:revision>15</cp:revision>
  <dcterms:created xsi:type="dcterms:W3CDTF">2015-03-30T17:01:08Z</dcterms:created>
  <dcterms:modified xsi:type="dcterms:W3CDTF">2017-02-21T01:08:24Z</dcterms:modified>
</cp:coreProperties>
</file>